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7" r:id="rId24"/>
    <p:sldId id="29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vi Patni" userId="76d2bb44f7f383ef" providerId="LiveId" clId="{65B80AA9-32F1-4FE7-A449-DAA8E8CBA314}"/>
    <pc:docChg chg="delSld modSld">
      <pc:chgData name="Ravi Patni" userId="76d2bb44f7f383ef" providerId="LiveId" clId="{65B80AA9-32F1-4FE7-A449-DAA8E8CBA314}" dt="2023-03-30T09:20:41.170" v="1" actId="47"/>
      <pc:docMkLst>
        <pc:docMk/>
      </pc:docMkLst>
      <pc:sldChg chg="modSp mod">
        <pc:chgData name="Ravi Patni" userId="76d2bb44f7f383ef" providerId="LiveId" clId="{65B80AA9-32F1-4FE7-A449-DAA8E8CBA314}" dt="2023-03-30T09:13:46.967" v="0" actId="1036"/>
        <pc:sldMkLst>
          <pc:docMk/>
          <pc:sldMk cId="1586316667" sldId="274"/>
        </pc:sldMkLst>
        <pc:picChg chg="mod">
          <ac:chgData name="Ravi Patni" userId="76d2bb44f7f383ef" providerId="LiveId" clId="{65B80AA9-32F1-4FE7-A449-DAA8E8CBA314}" dt="2023-03-30T09:13:46.967" v="0" actId="1036"/>
          <ac:picMkLst>
            <pc:docMk/>
            <pc:sldMk cId="1586316667" sldId="274"/>
            <ac:picMk id="3" creationId="{08DA068C-E615-D51D-CB1E-200DCDC97287}"/>
          </ac:picMkLst>
        </pc:picChg>
      </pc:sldChg>
      <pc:sldChg chg="del">
        <pc:chgData name="Ravi Patni" userId="76d2bb44f7f383ef" providerId="LiveId" clId="{65B80AA9-32F1-4FE7-A449-DAA8E8CBA314}" dt="2023-03-30T09:20:41.170" v="1" actId="47"/>
        <pc:sldMkLst>
          <pc:docMk/>
          <pc:sldMk cId="35006523" sldId="29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65C42-D852-FF65-3C05-DE9D18FA9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4C5B3-807C-2A72-884B-6FCA77963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ABDA5-9E7B-141B-9B4B-495104537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66B9-96DF-4156-8571-D5914CFB4D79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7B7AD-73D2-718C-0F8A-D0DCAA689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446D4-7100-2BF7-771E-DDC96ECD3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5F17-8C2A-42AE-B5DE-6BA63EB04C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190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DD362-71CB-DD96-4A2C-7EF97DC68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1CD8FE-CC2A-E6E7-6E3D-10FDDAEC3C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68A8-80E7-8227-B73E-91E32E3CB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66B9-96DF-4156-8571-D5914CFB4D79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544A3-A7C0-114D-7C2C-196F08E9A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8AD50-94E0-7C50-F968-FE073BAD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5F17-8C2A-42AE-B5DE-6BA63EB04C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2411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B9AD8F-A33C-A003-0DD8-06732221E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EE469-8257-B2C2-2843-1BF1D4676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266DC-3FC8-0AD7-468C-0F3186215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66B9-96DF-4156-8571-D5914CFB4D79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FBD6C-3B6F-79A3-D01B-57F8C2EC8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70688-6C48-CD91-FBCD-80B173BE1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5F17-8C2A-42AE-B5DE-6BA63EB04C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71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B0F6B-0EBA-A205-A3EE-2AE43D13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BC1C8-33B9-6193-FEA4-BC3433733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AC240-DCEA-0015-C537-3AF7AFA7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66B9-96DF-4156-8571-D5914CFB4D79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97F46-0D81-D10F-752F-D714626AC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860B0-0E55-F9B9-7862-9FE3AC01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5F17-8C2A-42AE-B5DE-6BA63EB04C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054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E4C0-5186-651F-1209-C590AEB1C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8E2EA-D7E1-D4B4-E3E4-5C402C90A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03684-9C39-1D72-0A49-8B8E8447C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66B9-96DF-4156-8571-D5914CFB4D79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D0A54-EC41-7210-32E5-7ECE112D0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8A32D-FD91-A2AE-8B01-0F21F16A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5F17-8C2A-42AE-B5DE-6BA63EB04C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3189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192F8-5716-F16B-C7A0-C24B637F4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45B21-E15C-577C-C289-0E9FED316A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A3733-4932-2A8B-9931-34ACA78CE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98BF8-B05A-5D62-69FD-275A0755B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66B9-96DF-4156-8571-D5914CFB4D79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40348-7CFF-63DF-EBB9-A2BF8144C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7D448-B2C4-8B8D-4D19-310BD58B3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5F17-8C2A-42AE-B5DE-6BA63EB04C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6688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9392-C922-43BA-367D-4B749B0F5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C108F-F9B8-CE56-3FC4-AA20FB4D2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DC79E-1884-192A-1D36-23E2A3B2D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8663E7-F62D-2530-EB29-5C0EB8F09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EB64A8-BCC1-DC98-F5D3-74F51A006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F75171-633B-5374-B101-03B6F576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66B9-96DF-4156-8571-D5914CFB4D79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0F713F-D48E-66FD-7BA4-A5F726AFB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37339F-D972-AF36-8078-F14900E8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5F17-8C2A-42AE-B5DE-6BA63EB04C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832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E96E6-B71F-13A7-69FF-D85E443CA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E28F8F-E986-D522-0DB5-BFAD70FD7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66B9-96DF-4156-8571-D5914CFB4D79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04BD-ECCE-3113-23EB-22B70BD08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763626-764F-3125-5DDD-5659E03E6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5F17-8C2A-42AE-B5DE-6BA63EB04C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961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F49D79-E2EB-24ED-5C3A-22D4D1CF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66B9-96DF-4156-8571-D5914CFB4D79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D9A85-3AFA-5528-CF07-D8867FD54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84CB4-7AE6-5046-2312-8F3F177E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5F17-8C2A-42AE-B5DE-6BA63EB04C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784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196EC-6388-33D7-E2D5-8FF389383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CDB91-FA4E-8848-7BF3-AC9EA2174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7A4C8-2C1E-3046-9A10-0EB54DD29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EC019-8509-6C1B-C770-4640A6459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66B9-96DF-4156-8571-D5914CFB4D79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3850C-89BE-AC9C-2C0E-D0E02C7D4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92C18-7C40-B9C1-4E3E-1ACF4EE2A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5F17-8C2A-42AE-B5DE-6BA63EB04C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2860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2A01-D789-DD19-2331-9353CF57F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CBC023-4B63-7DAA-8007-9AEE0C2FF2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CFA33D-3DDA-AE2C-853B-80C09CD6E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B66FD-410B-F42E-9F7E-CC6CE2599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66B9-96DF-4156-8571-D5914CFB4D79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39ADC-4A39-D903-C6F6-1FD95231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5CA2D-5A57-2095-3F92-5B584716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C5F17-8C2A-42AE-B5DE-6BA63EB04C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7869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2CFC83-1621-8633-2576-82DCDDDAA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5B3665-3666-C256-7144-79B86306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5F79F-B127-3291-30F7-8C99641B24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E66B9-96DF-4156-8571-D5914CFB4D79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17A6D-11A8-026A-FF66-D434494F3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41A63-42D5-7127-E5DD-575BDF1808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C5F17-8C2A-42AE-B5DE-6BA63EB04C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941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DA068C-E615-D51D-CB1E-200DCDC972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7" t="19556" r="22833" b="5481"/>
          <a:stretch/>
        </p:blipFill>
        <p:spPr>
          <a:xfrm>
            <a:off x="0" y="96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16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FB2F73-0405-F985-B783-75784481D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33" t="17186" r="22500" b="62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6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8E8327-E97A-8173-F0BC-7D355B8B9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00" t="19111" r="23083" b="62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8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00FC55-5DAE-F68E-DA14-317A66EC0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50" t="18963" r="22834" b="54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19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CA7FCD-0C4B-7A86-6BF8-27DE32ED5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00" t="19260" r="22917" b="69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21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7DA76-561A-CF43-5062-7FF8A78BB4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34" t="18666" r="23000" b="60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8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7DB3C-4C3D-F66D-51B5-023BBCBE9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83" t="18666" r="23167" b="60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7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9C1029-F6B6-C11E-FD2A-E45D9D612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33" t="19259" r="22750" b="65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34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A3C9AF-DBCE-0E98-C10B-CEAAC577A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01" t="18666" r="22916" b="57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63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32397-DA7F-48FE-29A5-92F5F1A4F0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16" t="18222" r="23167" b="57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21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C726CA-0A2A-1631-E2E4-45E26FB501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00" t="18519" r="22917" b="57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61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33DF7C-DB27-AAA3-7650-E3A33D50E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33" t="19259" r="22916" b="59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75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C82E6-382D-1288-121E-69059F4A2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17" t="18519" r="22832" b="5926"/>
          <a:stretch/>
        </p:blipFill>
        <p:spPr>
          <a:xfrm>
            <a:off x="0" y="0"/>
            <a:ext cx="12192000" cy="692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67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28A6BA-8C30-0BE5-1609-BE5B629BB9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00" t="19110" r="23500" b="60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89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E1FC74-4B96-E7DD-C1B0-DE14F9E13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17" t="18519" r="22917" b="65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43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05C54-5C1F-8DF1-CCB4-1E97C9A16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84" t="18815" r="23083" b="59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302430-5B96-2DF2-4167-9D8A55C27B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33" t="18963" r="23084" b="60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91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AD5F84-B83D-F623-EEE8-5B988C7FC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7" t="18963" r="22666" b="57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99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2AA41C-B502-DA94-52AA-BB4B6162A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83" t="18963" r="23000" b="54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97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3AE890-FA88-6309-1E5A-39BA05BC7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7" t="19406" r="23083" b="57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1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E42DCF-E93F-E8A1-8BAB-F252C6996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7" t="18815" r="23083" b="60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52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D024AB-A27C-279B-5781-60D3F7255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00" t="18666" r="22250" b="48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53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E84898-618C-0A67-634A-50A346AAA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50" t="18951" r="22500" b="61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99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1AEBA1-116A-6D85-B026-55EFC8CCD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83" t="18899" r="22750" b="67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94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Ravi Patni</cp:lastModifiedBy>
  <cp:revision>2</cp:revision>
  <dcterms:created xsi:type="dcterms:W3CDTF">2023-03-20T06:53:53Z</dcterms:created>
  <dcterms:modified xsi:type="dcterms:W3CDTF">2023-03-30T09:21:13Z</dcterms:modified>
</cp:coreProperties>
</file>